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15" roundtripDataSignature="AMtx7mhOpX2ynX9Lp/Yrm0YopTQjau8Vlg=="/>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Ian Richardso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15" Type="http://customschemas.google.com/relationships/presentationmetadata" Target="metadata"/><Relationship Id="rId14" Type="http://schemas.openxmlformats.org/officeDocument/2006/relationships/slide" Target="slides/slide8.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02-02T20:27:14.449">
    <p:pos x="196" y="725"/>
    <p:text>This can be a great tie to, maybe these people knew your mom and knew she was a great cook, so there's some connection with people in the city</p:text>
    <p:extLst>
      <p:ext uri="{C676402C-5697-4E1C-873F-D02D1690AC5C}">
        <p15:threadingInfo timeZoneBias="0"/>
      </p:ext>
      <p:ext uri="http://customooxmlschemas.google.com/">
        <go:slidesCustomData xmlns:go="http://customooxmlschemas.google.com/" commentPostId="AAAAUmNkrUg"/>
      </p:ext>
    </p:extLst>
  </p:cm>
  <p:cm authorId="0" idx="2" dt="2022-02-02T20:26:19.706">
    <p:pos x="196" y="825"/>
    <p:text>We maybe don't have to use hate, but an emphasis on the spark of discovery of cooking</p:text>
    <p:extLst>
      <p:ext uri="{C676402C-5697-4E1C-873F-D02D1690AC5C}">
        <p15:threadingInfo timeZoneBias="0"/>
      </p:ext>
      <p:ext uri="http://customooxmlschemas.google.com/">
        <go:slidesCustomData xmlns:go="http://customooxmlschemas.google.com/" commentPostId="AAAAUmNkrUc"/>
      </p:ext>
    </p:extLst>
  </p:cm>
</p:cmLst>
</file>

<file path=ppt/media/image1.jp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 name="Google Shape;6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101a8c2b6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101a8c2b6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11e2d581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11e2d581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0"/>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1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1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1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jpg"/><Relationship Id="rId4" Type="http://schemas.openxmlformats.org/officeDocument/2006/relationships/image" Target="../media/image3.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comments" Target="../comments/commen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a:t>Simmer</a:t>
            </a:r>
            <a:endParaRPr/>
          </a:p>
        </p:txBody>
      </p:sp>
      <p:sp>
        <p:nvSpPr>
          <p:cNvPr id="55" name="Google Shape;55;p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rPr lang="en"/>
              <a:t>Style Guide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Asset Dimensions and Specifications:</a:t>
            </a:r>
            <a:endParaRPr/>
          </a:p>
        </p:txBody>
      </p:sp>
      <p:sp>
        <p:nvSpPr>
          <p:cNvPr id="61" name="Google Shape;61;p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(by pixels)</a:t>
            </a:r>
            <a:endParaRPr/>
          </a:p>
          <a:p>
            <a:pPr indent="0" lvl="0" marL="0" rtl="0" algn="l">
              <a:lnSpc>
                <a:spcPct val="115000"/>
              </a:lnSpc>
              <a:spcBef>
                <a:spcPts val="1200"/>
              </a:spcBef>
              <a:spcAft>
                <a:spcPts val="0"/>
              </a:spcAft>
              <a:buSzPts val="1800"/>
              <a:buNone/>
            </a:pPr>
            <a:r>
              <a:rPr lang="en"/>
              <a:t>Characters:</a:t>
            </a:r>
            <a:endParaRPr/>
          </a:p>
          <a:p>
            <a:pPr indent="0" lvl="0" marL="0" rtl="0" algn="l">
              <a:lnSpc>
                <a:spcPct val="115000"/>
              </a:lnSpc>
              <a:spcBef>
                <a:spcPts val="1200"/>
              </a:spcBef>
              <a:spcAft>
                <a:spcPts val="0"/>
              </a:spcAft>
              <a:buSzPts val="1800"/>
              <a:buNone/>
            </a:pPr>
            <a:r>
              <a:rPr lang="en"/>
              <a:t>Ingredients: </a:t>
            </a:r>
            <a:r>
              <a:rPr lang="en">
                <a:solidFill>
                  <a:schemeClr val="accent1"/>
                </a:solidFill>
              </a:rPr>
              <a:t>100 x 100 (prototype?)</a:t>
            </a:r>
            <a:endParaRPr>
              <a:solidFill>
                <a:schemeClr val="accent1"/>
              </a:solidFill>
            </a:endParaRPr>
          </a:p>
          <a:p>
            <a:pPr indent="0" lvl="0" marL="0" rtl="0" algn="l">
              <a:lnSpc>
                <a:spcPct val="115000"/>
              </a:lnSpc>
              <a:spcBef>
                <a:spcPts val="1200"/>
              </a:spcBef>
              <a:spcAft>
                <a:spcPts val="0"/>
              </a:spcAft>
              <a:buSzPts val="1800"/>
              <a:buNone/>
            </a:pPr>
            <a:r>
              <a:rPr lang="en"/>
              <a:t>Dishes:</a:t>
            </a:r>
            <a:endParaRPr/>
          </a:p>
          <a:p>
            <a:pPr indent="0" lvl="0" marL="0" rtl="0" algn="l">
              <a:lnSpc>
                <a:spcPct val="115000"/>
              </a:lnSpc>
              <a:spcBef>
                <a:spcPts val="1200"/>
              </a:spcBef>
              <a:spcAft>
                <a:spcPts val="0"/>
              </a:spcAft>
              <a:buSzPts val="1800"/>
              <a:buNone/>
            </a:pPr>
            <a:r>
              <a:rPr lang="en"/>
              <a:t>Appliances:</a:t>
            </a:r>
            <a:endParaRPr/>
          </a:p>
          <a:p>
            <a:pPr indent="0" lvl="0" marL="0" rtl="0" algn="l">
              <a:lnSpc>
                <a:spcPct val="115000"/>
              </a:lnSpc>
              <a:spcBef>
                <a:spcPts val="1200"/>
              </a:spcBef>
              <a:spcAft>
                <a:spcPts val="0"/>
              </a:spcAft>
              <a:buSzPts val="1800"/>
              <a:buNone/>
            </a:pPr>
            <a:r>
              <a:rPr lang="en"/>
              <a:t>Environment Tiles:</a:t>
            </a:r>
            <a:endParaRPr/>
          </a:p>
          <a:p>
            <a:pPr indent="0" lvl="0" marL="0" rtl="0" algn="l">
              <a:lnSpc>
                <a:spcPct val="115000"/>
              </a:lnSpc>
              <a:spcBef>
                <a:spcPts val="1200"/>
              </a:spcBef>
              <a:spcAft>
                <a:spcPts val="1200"/>
              </a:spcAft>
              <a:buSzPts val="1800"/>
              <a:buNone/>
            </a:pPr>
            <a:r>
              <a:rPr lang="en"/>
              <a:t>Background/Canvas: </a:t>
            </a:r>
            <a:r>
              <a:rPr lang="en">
                <a:solidFill>
                  <a:schemeClr val="accent1"/>
                </a:solidFill>
              </a:rPr>
              <a:t>1980 x 1080</a:t>
            </a:r>
            <a:r>
              <a:rPr lang="en"/>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Color Palette &amp; Tone/Mood</a:t>
            </a:r>
            <a:endParaRPr/>
          </a:p>
        </p:txBody>
      </p:sp>
      <p:sp>
        <p:nvSpPr>
          <p:cNvPr id="67" name="Google Shape;67;p3"/>
          <p:cNvSpPr txBox="1"/>
          <p:nvPr>
            <p:ph idx="1" type="body"/>
          </p:nvPr>
        </p:nvSpPr>
        <p:spPr>
          <a:xfrm>
            <a:off x="6478375" y="1152475"/>
            <a:ext cx="2353800" cy="3416400"/>
          </a:xfrm>
          <a:prstGeom prst="rect">
            <a:avLst/>
          </a:prstGeom>
          <a:noFill/>
          <a:ln>
            <a:noFill/>
          </a:ln>
        </p:spPr>
        <p:txBody>
          <a:bodyPr anchorCtr="0" anchor="t" bIns="91425" lIns="91425" spcFirstLastPara="1" rIns="91425" wrap="square" tIns="91425">
            <a:normAutofit fontScale="85000" lnSpcReduction="10000"/>
          </a:bodyPr>
          <a:lstStyle/>
          <a:p>
            <a:pPr indent="-325755" lvl="0" marL="457200" rtl="0" algn="l">
              <a:lnSpc>
                <a:spcPct val="115000"/>
              </a:lnSpc>
              <a:spcBef>
                <a:spcPts val="0"/>
              </a:spcBef>
              <a:spcAft>
                <a:spcPts val="0"/>
              </a:spcAft>
              <a:buSzPct val="100000"/>
              <a:buChar char="●"/>
            </a:pPr>
            <a:r>
              <a:rPr lang="en"/>
              <a:t>homey/warm - woody, looking over the city line</a:t>
            </a:r>
            <a:endParaRPr/>
          </a:p>
          <a:p>
            <a:pPr indent="-325755" lvl="0" marL="457200" rtl="0" algn="l">
              <a:lnSpc>
                <a:spcPct val="115000"/>
              </a:lnSpc>
              <a:spcBef>
                <a:spcPts val="0"/>
              </a:spcBef>
              <a:spcAft>
                <a:spcPts val="0"/>
              </a:spcAft>
              <a:buSzPct val="100000"/>
              <a:buChar char="●"/>
            </a:pPr>
            <a:r>
              <a:rPr lang="en"/>
              <a:t>Greenery + plants that connect with nature</a:t>
            </a:r>
            <a:endParaRPr/>
          </a:p>
          <a:p>
            <a:pPr indent="-325755" lvl="0" marL="457200" rtl="0" algn="l">
              <a:lnSpc>
                <a:spcPct val="115000"/>
              </a:lnSpc>
              <a:spcBef>
                <a:spcPts val="0"/>
              </a:spcBef>
              <a:spcAft>
                <a:spcPts val="0"/>
              </a:spcAft>
              <a:buSzPct val="100000"/>
              <a:buChar char="●"/>
            </a:pPr>
            <a:r>
              <a:rPr lang="en"/>
              <a:t>Lighting is desaturated sunny and warm - leaning towards yellows and oranges</a:t>
            </a:r>
            <a:endParaRPr/>
          </a:p>
          <a:p>
            <a:pPr indent="-325755" lvl="0" marL="457200" rtl="0" algn="l">
              <a:lnSpc>
                <a:spcPct val="115000"/>
              </a:lnSpc>
              <a:spcBef>
                <a:spcPts val="0"/>
              </a:spcBef>
              <a:spcAft>
                <a:spcPts val="0"/>
              </a:spcAft>
              <a:buSzPct val="100000"/>
              <a:buChar char="●"/>
            </a:pPr>
            <a:r>
              <a:rPr lang="en"/>
              <a:t>Shadows are more saturated blues?</a:t>
            </a:r>
            <a:endParaRPr/>
          </a:p>
        </p:txBody>
      </p:sp>
      <p:pic>
        <p:nvPicPr>
          <p:cNvPr id="68" name="Google Shape;68;p3"/>
          <p:cNvPicPr preferRelativeResize="0"/>
          <p:nvPr/>
        </p:nvPicPr>
        <p:blipFill rotWithShape="1">
          <a:blip r:embed="rId3">
            <a:alphaModFix/>
          </a:blip>
          <a:srcRect b="0" l="0" r="0" t="0"/>
          <a:stretch/>
        </p:blipFill>
        <p:spPr>
          <a:xfrm>
            <a:off x="311700" y="925525"/>
            <a:ext cx="6094824" cy="38702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Food</a:t>
            </a:r>
            <a:endParaRPr/>
          </a:p>
        </p:txBody>
      </p:sp>
      <p:sp>
        <p:nvSpPr>
          <p:cNvPr id="74" name="Google Shape;74;p4"/>
          <p:cNvSpPr txBox="1"/>
          <p:nvPr>
            <p:ph idx="1" type="body"/>
          </p:nvPr>
        </p:nvSpPr>
        <p:spPr>
          <a:xfrm>
            <a:off x="6234150" y="1861500"/>
            <a:ext cx="23538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Black outline to help distinguish food from environment</a:t>
            </a:r>
            <a:endParaRPr/>
          </a:p>
          <a:p>
            <a:pPr indent="-342900" lvl="0" marL="457200" rtl="0" algn="l">
              <a:lnSpc>
                <a:spcPct val="115000"/>
              </a:lnSpc>
              <a:spcBef>
                <a:spcPts val="0"/>
              </a:spcBef>
              <a:spcAft>
                <a:spcPts val="0"/>
              </a:spcAft>
              <a:buSzPts val="1800"/>
              <a:buChar char="●"/>
            </a:pPr>
            <a:r>
              <a:rPr lang="en"/>
              <a:t>More detailed shading for dishes, minimal shading for ingredients</a:t>
            </a:r>
            <a:endParaRPr/>
          </a:p>
        </p:txBody>
      </p:sp>
      <p:pic>
        <p:nvPicPr>
          <p:cNvPr id="75" name="Google Shape;75;p4"/>
          <p:cNvPicPr preferRelativeResize="0"/>
          <p:nvPr/>
        </p:nvPicPr>
        <p:blipFill rotWithShape="1">
          <a:blip r:embed="rId3">
            <a:alphaModFix/>
          </a:blip>
          <a:srcRect b="0" l="0" r="0" t="0"/>
          <a:stretch/>
        </p:blipFill>
        <p:spPr>
          <a:xfrm>
            <a:off x="366775" y="950175"/>
            <a:ext cx="5798588" cy="3820975"/>
          </a:xfrm>
          <a:prstGeom prst="rect">
            <a:avLst/>
          </a:prstGeom>
          <a:noFill/>
          <a:ln>
            <a:noFill/>
          </a:ln>
        </p:spPr>
      </p:pic>
      <p:pic>
        <p:nvPicPr>
          <p:cNvPr id="76" name="Google Shape;76;p4"/>
          <p:cNvPicPr preferRelativeResize="0"/>
          <p:nvPr/>
        </p:nvPicPr>
        <p:blipFill rotWithShape="1">
          <a:blip r:embed="rId4">
            <a:alphaModFix/>
          </a:blip>
          <a:srcRect b="0" l="0" r="0" t="0"/>
          <a:stretch/>
        </p:blipFill>
        <p:spPr>
          <a:xfrm>
            <a:off x="6478500" y="812675"/>
            <a:ext cx="952500" cy="952500"/>
          </a:xfrm>
          <a:prstGeom prst="rect">
            <a:avLst/>
          </a:prstGeom>
          <a:noFill/>
          <a:ln>
            <a:noFill/>
          </a:ln>
        </p:spPr>
      </p:pic>
      <p:pic>
        <p:nvPicPr>
          <p:cNvPr id="77" name="Google Shape;77;p4"/>
          <p:cNvPicPr preferRelativeResize="0"/>
          <p:nvPr/>
        </p:nvPicPr>
        <p:blipFill rotWithShape="1">
          <a:blip r:embed="rId5">
            <a:alphaModFix/>
          </a:blip>
          <a:srcRect b="0" l="0" r="0" t="0"/>
          <a:stretch/>
        </p:blipFill>
        <p:spPr>
          <a:xfrm>
            <a:off x="7548650" y="812675"/>
            <a:ext cx="952500" cy="952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g1101a8c2b61_0_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Setting</a:t>
            </a:r>
            <a:endParaRPr/>
          </a:p>
        </p:txBody>
      </p:sp>
      <p:sp>
        <p:nvSpPr>
          <p:cNvPr id="83" name="Google Shape;83;g1101a8c2b61_0_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298450" lvl="0" marL="457200" rtl="0" algn="l">
              <a:spcBef>
                <a:spcPts val="0"/>
              </a:spcBef>
              <a:spcAft>
                <a:spcPts val="0"/>
              </a:spcAft>
              <a:buClr>
                <a:schemeClr val="dk1"/>
              </a:buClr>
              <a:buSzPts val="1100"/>
              <a:buChar char="-"/>
            </a:pPr>
            <a:r>
              <a:rPr lang="en" sz="1100">
                <a:solidFill>
                  <a:schemeClr val="dk1"/>
                </a:solidFill>
              </a:rPr>
              <a:t>A city that has decided to embrace  nature. As such trees and vegetation are quite common while the infrastructure for things such as the internet was deemed too destructive/disruptive and thus is almost nonexistent in the city.</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The city is a mostly self-sufficient city. So despite its urban architecture and dense population small farms, vegetation, and parks are a very common site. The people in the city tend to mostly keep to themselves but there are smaller groups in the city that are more friendly/community oriented. The farmers market for one and the people in the apartment complex you recently moved into are friendlier than most.</a:t>
            </a:r>
            <a:endParaRPr/>
          </a:p>
        </p:txBody>
      </p:sp>
      <p:pic>
        <p:nvPicPr>
          <p:cNvPr id="84" name="Google Shape;84;g1101a8c2b61_0_0"/>
          <p:cNvPicPr preferRelativeResize="0"/>
          <p:nvPr/>
        </p:nvPicPr>
        <p:blipFill>
          <a:blip r:embed="rId3">
            <a:alphaModFix/>
          </a:blip>
          <a:stretch>
            <a:fillRect/>
          </a:stretch>
        </p:blipFill>
        <p:spPr>
          <a:xfrm>
            <a:off x="311700" y="2502726"/>
            <a:ext cx="2955402" cy="1600075"/>
          </a:xfrm>
          <a:prstGeom prst="rect">
            <a:avLst/>
          </a:prstGeom>
          <a:noFill/>
          <a:ln>
            <a:noFill/>
          </a:ln>
        </p:spPr>
      </p:pic>
      <p:pic>
        <p:nvPicPr>
          <p:cNvPr id="85" name="Google Shape;85;g1101a8c2b61_0_0"/>
          <p:cNvPicPr preferRelativeResize="0"/>
          <p:nvPr/>
        </p:nvPicPr>
        <p:blipFill>
          <a:blip r:embed="rId4">
            <a:alphaModFix/>
          </a:blip>
          <a:stretch>
            <a:fillRect/>
          </a:stretch>
        </p:blipFill>
        <p:spPr>
          <a:xfrm>
            <a:off x="3267100" y="2502725"/>
            <a:ext cx="2399356" cy="1600076"/>
          </a:xfrm>
          <a:prstGeom prst="rect">
            <a:avLst/>
          </a:prstGeom>
          <a:noFill/>
          <a:ln>
            <a:noFill/>
          </a:ln>
        </p:spPr>
      </p:pic>
      <p:pic>
        <p:nvPicPr>
          <p:cNvPr id="86" name="Google Shape;86;g1101a8c2b61_0_0"/>
          <p:cNvPicPr preferRelativeResize="0"/>
          <p:nvPr/>
        </p:nvPicPr>
        <p:blipFill>
          <a:blip r:embed="rId5">
            <a:alphaModFix/>
          </a:blip>
          <a:stretch>
            <a:fillRect/>
          </a:stretch>
        </p:blipFill>
        <p:spPr>
          <a:xfrm>
            <a:off x="5666450" y="2663888"/>
            <a:ext cx="3051374" cy="12777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Character/NPC</a:t>
            </a:r>
            <a:endParaRPr/>
          </a:p>
        </p:txBody>
      </p:sp>
      <p:sp>
        <p:nvSpPr>
          <p:cNvPr id="92" name="Google Shape;92;p5"/>
          <p:cNvSpPr txBox="1"/>
          <p:nvPr>
            <p:ph idx="1" type="body"/>
          </p:nvPr>
        </p:nvSpPr>
        <p:spPr>
          <a:xfrm>
            <a:off x="311700" y="1152475"/>
            <a:ext cx="6451500" cy="34164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100">
                <a:solidFill>
                  <a:schemeClr val="dk1"/>
                </a:solidFill>
              </a:rPr>
              <a:t>Backstory</a:t>
            </a:r>
            <a:endParaRPr sz="1100">
              <a:solidFill>
                <a:schemeClr val="dk1"/>
              </a:solidFill>
            </a:endParaRPr>
          </a:p>
          <a:p>
            <a:pPr indent="-342900" lvl="0" marL="457200" rtl="0" algn="l">
              <a:spcBef>
                <a:spcPts val="0"/>
              </a:spcBef>
              <a:spcAft>
                <a:spcPts val="0"/>
              </a:spcAft>
              <a:buSzPts val="1800"/>
              <a:buChar char="-"/>
            </a:pPr>
            <a:r>
              <a:rPr lang="en" sz="1100">
                <a:solidFill>
                  <a:schemeClr val="dk1"/>
                </a:solidFill>
              </a:rPr>
              <a:t>When you were younger you and your mother used to cook together all the time. Now years after she’s passed away cooking helps you still feel connected to her. Plus cooking your friends and neighbors their favorite dishes always makes them smile which makes you feel good. Not to mention it's a good distraction from the monotony of your dead end job.</a:t>
            </a:r>
            <a:endParaRPr sz="1100">
              <a:solidFill>
                <a:schemeClr val="dk1"/>
              </a:solidFill>
            </a:endParaRPr>
          </a:p>
          <a:p>
            <a:pPr indent="-298450" lvl="1" marL="914400" rtl="0" algn="l">
              <a:spcBef>
                <a:spcPts val="0"/>
              </a:spcBef>
              <a:spcAft>
                <a:spcPts val="0"/>
              </a:spcAft>
              <a:buClr>
                <a:schemeClr val="dk1"/>
              </a:buClr>
              <a:buSzPts val="1100"/>
              <a:buChar char="-"/>
            </a:pPr>
            <a:r>
              <a:rPr b="1" lang="en" sz="1100">
                <a:solidFill>
                  <a:schemeClr val="dk1"/>
                </a:solidFill>
              </a:rPr>
              <a:t>Basis for tutorial!</a:t>
            </a:r>
            <a:endParaRPr b="1"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You've been in this city your entire life but you realized recently that you don’t actually know anyone. You were always too busy studying to socialize and once you graduated you were so laser focused on your career that you never got to know any of your neighbors or co-workers. Now though since your career has hit a dead end and you've begun to kind of </a:t>
            </a:r>
            <a:r>
              <a:rPr lang="en" sz="1100">
                <a:solidFill>
                  <a:schemeClr val="dk1"/>
                </a:solidFill>
                <a:extLst>
                  <a:ext uri="http://customooxmlschemas.google.com/">
                    <go:slidesCustomData xmlns:go="http://customooxmlschemas.google.com/" textRoundtripDataId="0"/>
                  </a:ext>
                </a:extLst>
              </a:rPr>
              <a:t>hate </a:t>
            </a:r>
            <a:r>
              <a:rPr lang="en" sz="1100">
                <a:solidFill>
                  <a:schemeClr val="dk1"/>
                </a:solidFill>
              </a:rPr>
              <a:t>your job you feel lonely and kind of wish you had. Well it's never too late to start and nothing helps break the ice like a good meal.</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You recently took up cooking because you find it fun. But you kind of suck at it to be honest. You can't hold a knife right and most of the stuff you try to cook ends up burnt. Even Toast, I mean how do  you fuck up toast? Luckily the people at the farmers market and in your community have been really </a:t>
            </a:r>
            <a:r>
              <a:rPr lang="en" sz="1100">
                <a:solidFill>
                  <a:schemeClr val="dk1"/>
                </a:solidFill>
                <a:extLst>
                  <a:ext uri="http://customooxmlschemas.google.com/">
                    <go:slidesCustomData xmlns:go="http://customooxmlschemas.google.com/" textRoundtripDataId="1"/>
                  </a:ext>
                </a:extLst>
              </a:rPr>
              <a:t>supportive of your new hobby even volunteering as taste tester for the next crime against cooking you make and giving you new recipes to try out.</a:t>
            </a:r>
            <a:endParaRPr sz="1100">
              <a:solidFill>
                <a:schemeClr val="dk1"/>
              </a:solidFill>
            </a:endParaRPr>
          </a:p>
        </p:txBody>
      </p:sp>
      <p:pic>
        <p:nvPicPr>
          <p:cNvPr id="93" name="Google Shape;93;p5"/>
          <p:cNvPicPr preferRelativeResize="0"/>
          <p:nvPr/>
        </p:nvPicPr>
        <p:blipFill>
          <a:blip r:embed="rId4">
            <a:alphaModFix/>
          </a:blip>
          <a:stretch>
            <a:fillRect/>
          </a:stretch>
        </p:blipFill>
        <p:spPr>
          <a:xfrm>
            <a:off x="6763201" y="1152475"/>
            <a:ext cx="2069100" cy="275884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111e2d58121_0_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Sound and Music</a:t>
            </a:r>
            <a:endParaRPr/>
          </a:p>
        </p:txBody>
      </p:sp>
      <p:sp>
        <p:nvSpPr>
          <p:cNvPr id="99" name="Google Shape;99;g111e2d58121_0_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UI</a:t>
            </a:r>
            <a:endParaRPr/>
          </a:p>
        </p:txBody>
      </p:sp>
      <p:sp>
        <p:nvSpPr>
          <p:cNvPr id="105" name="Google Shape;105;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